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BFD20C-D78E-4BD6-904B-452022939FE5}"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C1590-C8DF-4591-91B7-A2757916BA44}" type="slidenum">
              <a:rPr lang="en-US" smtClean="0"/>
              <a:t>‹#›</a:t>
            </a:fld>
            <a:endParaRPr lang="en-US"/>
          </a:p>
        </p:txBody>
      </p:sp>
    </p:spTree>
    <p:extLst>
      <p:ext uri="{BB962C8B-B14F-4D97-AF65-F5344CB8AC3E}">
        <p14:creationId xmlns:p14="http://schemas.microsoft.com/office/powerpoint/2010/main" val="3735611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BFD20C-D78E-4BD6-904B-452022939FE5}"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C1590-C8DF-4591-91B7-A2757916BA44}" type="slidenum">
              <a:rPr lang="en-US" smtClean="0"/>
              <a:t>‹#›</a:t>
            </a:fld>
            <a:endParaRPr lang="en-US"/>
          </a:p>
        </p:txBody>
      </p:sp>
    </p:spTree>
    <p:extLst>
      <p:ext uri="{BB962C8B-B14F-4D97-AF65-F5344CB8AC3E}">
        <p14:creationId xmlns:p14="http://schemas.microsoft.com/office/powerpoint/2010/main" val="3163172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BFD20C-D78E-4BD6-904B-452022939FE5}"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C1590-C8DF-4591-91B7-A2757916BA44}" type="slidenum">
              <a:rPr lang="en-US" smtClean="0"/>
              <a:t>‹#›</a:t>
            </a:fld>
            <a:endParaRPr lang="en-US"/>
          </a:p>
        </p:txBody>
      </p:sp>
    </p:spTree>
    <p:extLst>
      <p:ext uri="{BB962C8B-B14F-4D97-AF65-F5344CB8AC3E}">
        <p14:creationId xmlns:p14="http://schemas.microsoft.com/office/powerpoint/2010/main" val="2708029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BFD20C-D78E-4BD6-904B-452022939FE5}"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C1590-C8DF-4591-91B7-A2757916BA44}" type="slidenum">
              <a:rPr lang="en-US" smtClean="0"/>
              <a:t>‹#›</a:t>
            </a:fld>
            <a:endParaRPr lang="en-US"/>
          </a:p>
        </p:txBody>
      </p:sp>
    </p:spTree>
    <p:extLst>
      <p:ext uri="{BB962C8B-B14F-4D97-AF65-F5344CB8AC3E}">
        <p14:creationId xmlns:p14="http://schemas.microsoft.com/office/powerpoint/2010/main" val="1281943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BFD20C-D78E-4BD6-904B-452022939FE5}"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C1590-C8DF-4591-91B7-A2757916BA44}" type="slidenum">
              <a:rPr lang="en-US" smtClean="0"/>
              <a:t>‹#›</a:t>
            </a:fld>
            <a:endParaRPr lang="en-US"/>
          </a:p>
        </p:txBody>
      </p:sp>
    </p:spTree>
    <p:extLst>
      <p:ext uri="{BB962C8B-B14F-4D97-AF65-F5344CB8AC3E}">
        <p14:creationId xmlns:p14="http://schemas.microsoft.com/office/powerpoint/2010/main" val="1705994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BFD20C-D78E-4BD6-904B-452022939FE5}"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C1590-C8DF-4591-91B7-A2757916BA44}" type="slidenum">
              <a:rPr lang="en-US" smtClean="0"/>
              <a:t>‹#›</a:t>
            </a:fld>
            <a:endParaRPr lang="en-US"/>
          </a:p>
        </p:txBody>
      </p:sp>
    </p:spTree>
    <p:extLst>
      <p:ext uri="{BB962C8B-B14F-4D97-AF65-F5344CB8AC3E}">
        <p14:creationId xmlns:p14="http://schemas.microsoft.com/office/powerpoint/2010/main" val="160913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BFD20C-D78E-4BD6-904B-452022939FE5}" type="datetimeFigureOut">
              <a:rPr lang="en-US" smtClean="0"/>
              <a:t>3/20/2020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C1590-C8DF-4591-91B7-A2757916BA44}" type="slidenum">
              <a:rPr lang="en-US" smtClean="0"/>
              <a:t>‹#›</a:t>
            </a:fld>
            <a:endParaRPr lang="en-US"/>
          </a:p>
        </p:txBody>
      </p:sp>
    </p:spTree>
    <p:extLst>
      <p:ext uri="{BB962C8B-B14F-4D97-AF65-F5344CB8AC3E}">
        <p14:creationId xmlns:p14="http://schemas.microsoft.com/office/powerpoint/2010/main" val="2888122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BFD20C-D78E-4BD6-904B-452022939FE5}" type="datetimeFigureOut">
              <a:rPr lang="en-US" smtClean="0"/>
              <a:t>3/20/2020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C1590-C8DF-4591-91B7-A2757916BA44}" type="slidenum">
              <a:rPr lang="en-US" smtClean="0"/>
              <a:t>‹#›</a:t>
            </a:fld>
            <a:endParaRPr lang="en-US"/>
          </a:p>
        </p:txBody>
      </p:sp>
    </p:spTree>
    <p:extLst>
      <p:ext uri="{BB962C8B-B14F-4D97-AF65-F5344CB8AC3E}">
        <p14:creationId xmlns:p14="http://schemas.microsoft.com/office/powerpoint/2010/main" val="899044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BFD20C-D78E-4BD6-904B-452022939FE5}" type="datetimeFigureOut">
              <a:rPr lang="en-US" smtClean="0"/>
              <a:t>3/20/2020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C1590-C8DF-4591-91B7-A2757916BA44}" type="slidenum">
              <a:rPr lang="en-US" smtClean="0"/>
              <a:t>‹#›</a:t>
            </a:fld>
            <a:endParaRPr lang="en-US"/>
          </a:p>
        </p:txBody>
      </p:sp>
    </p:spTree>
    <p:extLst>
      <p:ext uri="{BB962C8B-B14F-4D97-AF65-F5344CB8AC3E}">
        <p14:creationId xmlns:p14="http://schemas.microsoft.com/office/powerpoint/2010/main" val="56808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BFD20C-D78E-4BD6-904B-452022939FE5}"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C1590-C8DF-4591-91B7-A2757916BA44}" type="slidenum">
              <a:rPr lang="en-US" smtClean="0"/>
              <a:t>‹#›</a:t>
            </a:fld>
            <a:endParaRPr lang="en-US"/>
          </a:p>
        </p:txBody>
      </p:sp>
    </p:spTree>
    <p:extLst>
      <p:ext uri="{BB962C8B-B14F-4D97-AF65-F5344CB8AC3E}">
        <p14:creationId xmlns:p14="http://schemas.microsoft.com/office/powerpoint/2010/main" val="2032157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BFD20C-D78E-4BD6-904B-452022939FE5}"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C1590-C8DF-4591-91B7-A2757916BA44}" type="slidenum">
              <a:rPr lang="en-US" smtClean="0"/>
              <a:t>‹#›</a:t>
            </a:fld>
            <a:endParaRPr lang="en-US"/>
          </a:p>
        </p:txBody>
      </p:sp>
    </p:spTree>
    <p:extLst>
      <p:ext uri="{BB962C8B-B14F-4D97-AF65-F5344CB8AC3E}">
        <p14:creationId xmlns:p14="http://schemas.microsoft.com/office/powerpoint/2010/main" val="3016572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BFD20C-D78E-4BD6-904B-452022939FE5}" type="datetimeFigureOut">
              <a:rPr lang="en-US" smtClean="0"/>
              <a:t>3/20/2020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2C1590-C8DF-4591-91B7-A2757916BA44}" type="slidenum">
              <a:rPr lang="en-US" smtClean="0"/>
              <a:t>‹#›</a:t>
            </a:fld>
            <a:endParaRPr lang="en-US"/>
          </a:p>
        </p:txBody>
      </p:sp>
    </p:spTree>
    <p:extLst>
      <p:ext uri="{BB962C8B-B14F-4D97-AF65-F5344CB8AC3E}">
        <p14:creationId xmlns:p14="http://schemas.microsoft.com/office/powerpoint/2010/main" val="2646754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12289"/>
            <a:ext cx="10515600" cy="1325563"/>
          </a:xfrm>
        </p:spPr>
        <p:txBody>
          <a:bodyPr>
            <a:normAutofit fontScale="90000"/>
          </a:bodyPr>
          <a:lstStyle/>
          <a:p>
            <a:pPr algn="ctr"/>
            <a:r>
              <a:rPr lang="en-US" sz="4800" b="1" dirty="0">
                <a:latin typeface="Times New Roman" panose="02020603050405020304" pitchFamily="18" charset="0"/>
                <a:cs typeface="Times New Roman" panose="02020603050405020304" pitchFamily="18" charset="0"/>
              </a:rPr>
              <a:t>Role of Professional Social Worker for Youth Welfare and Development</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26132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3600" dirty="0" smtClean="0"/>
              <a:t>To develop the youth or to motivate the youth on community development and nation building social worker should use all methods of social work (Social Case Work, Social Group work, Community organization method, social welfare method, social Action method and social work research).		</a:t>
            </a:r>
          </a:p>
          <a:p>
            <a:pPr marL="0" indent="0">
              <a:buNone/>
            </a:pPr>
            <a:endParaRPr lang="en-US" sz="3600" dirty="0"/>
          </a:p>
        </p:txBody>
      </p:sp>
    </p:spTree>
    <p:extLst>
      <p:ext uri="{BB962C8B-B14F-4D97-AF65-F5344CB8AC3E}">
        <p14:creationId xmlns:p14="http://schemas.microsoft.com/office/powerpoint/2010/main" val="10747048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3200" dirty="0" smtClean="0"/>
              <a:t>The social worker should focus on </a:t>
            </a:r>
            <a:r>
              <a:rPr lang="en-US" sz="3200" b="1" dirty="0" smtClean="0"/>
              <a:t>youth development programs </a:t>
            </a:r>
            <a:r>
              <a:rPr lang="en-US" sz="3200" dirty="0" smtClean="0"/>
              <a:t>to develop them and the nation too. </a:t>
            </a:r>
          </a:p>
          <a:p>
            <a:pPr algn="just"/>
            <a:r>
              <a:rPr lang="en-US" sz="3200" dirty="0" smtClean="0"/>
              <a:t>Social workers also should work to </a:t>
            </a:r>
            <a:r>
              <a:rPr lang="en-US" sz="3200" b="1" dirty="0" smtClean="0"/>
              <a:t>promote the social, emotional, spiritual and mental well-being </a:t>
            </a:r>
            <a:r>
              <a:rPr lang="en-US" sz="3200" dirty="0" smtClean="0"/>
              <a:t>of youth.</a:t>
            </a:r>
          </a:p>
          <a:p>
            <a:pPr algn="just"/>
            <a:r>
              <a:rPr lang="en-US" sz="3200" dirty="0" smtClean="0"/>
              <a:t>Youth are not getting opportunity to participate in politics, planning, policy making and etc. so social worker should conduct programs and activities to </a:t>
            </a:r>
            <a:r>
              <a:rPr lang="en-US" sz="3200" b="1" dirty="0" smtClean="0"/>
              <a:t>pressurize the authorized sector </a:t>
            </a:r>
            <a:r>
              <a:rPr lang="en-US" sz="3200" dirty="0" smtClean="0"/>
              <a:t>to provide opportunity for youth to participate in all parts of government and decision-making status.</a:t>
            </a:r>
            <a:endParaRPr lang="en-US" sz="3200" dirty="0"/>
          </a:p>
        </p:txBody>
      </p:sp>
    </p:spTree>
    <p:extLst>
      <p:ext uri="{BB962C8B-B14F-4D97-AF65-F5344CB8AC3E}">
        <p14:creationId xmlns:p14="http://schemas.microsoft.com/office/powerpoint/2010/main" val="2974765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smtClean="0"/>
              <a:t>To enhance the potential capacity of youth social worker should focus on </a:t>
            </a:r>
            <a:r>
              <a:rPr lang="en-US" b="1" dirty="0" smtClean="0"/>
              <a:t>practical knowledge </a:t>
            </a:r>
            <a:r>
              <a:rPr lang="en-US" dirty="0" smtClean="0"/>
              <a:t>as well as skills where they can use those creativity, skills, and potentialities. </a:t>
            </a:r>
          </a:p>
          <a:p>
            <a:pPr algn="just"/>
            <a:r>
              <a:rPr lang="en-US" dirty="0" smtClean="0"/>
              <a:t>Social worker should not work on youth but they should work with youth. As a social worker, should not feel that they are working for developing the youth capacity but they are working to enhance the potential capacity which all youth have but that may be hidden because they may not get chance to express those hidden potentiality</a:t>
            </a:r>
            <a:endParaRPr lang="en-US" dirty="0"/>
          </a:p>
        </p:txBody>
      </p:sp>
    </p:spTree>
    <p:extLst>
      <p:ext uri="{BB962C8B-B14F-4D97-AF65-F5344CB8AC3E}">
        <p14:creationId xmlns:p14="http://schemas.microsoft.com/office/powerpoint/2010/main" val="3279857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dirty="0" smtClean="0"/>
              <a:t>social worker should </a:t>
            </a:r>
            <a:r>
              <a:rPr lang="en-US" b="1" dirty="0" smtClean="0"/>
              <a:t>respect the opinion and skills of the youth</a:t>
            </a:r>
            <a:r>
              <a:rPr lang="en-US" dirty="0" smtClean="0"/>
              <a:t>. so social worker should have ability to accept the uniqueness of individuals.</a:t>
            </a:r>
          </a:p>
          <a:p>
            <a:pPr algn="just"/>
            <a:r>
              <a:rPr lang="en-US" dirty="0" smtClean="0"/>
              <a:t>social worker should be able to </a:t>
            </a:r>
            <a:r>
              <a:rPr lang="en-US" b="1" dirty="0" smtClean="0"/>
              <a:t>connect youth with their communities and nation.</a:t>
            </a:r>
          </a:p>
          <a:p>
            <a:pPr algn="just"/>
            <a:r>
              <a:rPr lang="en-US" dirty="0" smtClean="0"/>
              <a:t>Social worker themselves might be the </a:t>
            </a:r>
            <a:r>
              <a:rPr lang="en-US" b="1" dirty="0" smtClean="0"/>
              <a:t>role model </a:t>
            </a:r>
            <a:r>
              <a:rPr lang="en-US" dirty="0" smtClean="0"/>
              <a:t>for youth to make them think about the nation/community development.</a:t>
            </a:r>
          </a:p>
          <a:p>
            <a:pPr algn="just"/>
            <a:r>
              <a:rPr lang="en-US" dirty="0" smtClean="0"/>
              <a:t>Last but not the least, a social worker </a:t>
            </a:r>
            <a:r>
              <a:rPr lang="en-US" b="1" dirty="0" smtClean="0"/>
              <a:t>should pressurize the government </a:t>
            </a:r>
            <a:r>
              <a:rPr lang="en-US" dirty="0" smtClean="0"/>
              <a:t>to take responsibility of youth and make youth accountable and responsible for country.</a:t>
            </a:r>
            <a:endParaRPr lang="en-US" dirty="0"/>
          </a:p>
        </p:txBody>
      </p:sp>
    </p:spTree>
    <p:extLst>
      <p:ext uri="{BB962C8B-B14F-4D97-AF65-F5344CB8AC3E}">
        <p14:creationId xmlns:p14="http://schemas.microsoft.com/office/powerpoint/2010/main" val="1717965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sz="4000" b="1" dirty="0" smtClean="0"/>
          </a:p>
          <a:p>
            <a:pPr marL="0" indent="0" algn="ctr">
              <a:buNone/>
            </a:pPr>
            <a:endParaRPr lang="en-US" sz="4000" b="1" dirty="0"/>
          </a:p>
          <a:p>
            <a:pPr marL="0" indent="0" algn="ctr">
              <a:buNone/>
            </a:pPr>
            <a:r>
              <a:rPr lang="en-US" sz="4000" b="1" dirty="0" smtClean="0"/>
              <a:t>Thanks</a:t>
            </a:r>
            <a:endParaRPr lang="en-US" b="1" dirty="0"/>
          </a:p>
        </p:txBody>
      </p:sp>
    </p:spTree>
    <p:extLst>
      <p:ext uri="{BB962C8B-B14F-4D97-AF65-F5344CB8AC3E}">
        <p14:creationId xmlns:p14="http://schemas.microsoft.com/office/powerpoint/2010/main" val="7717138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TotalTime>
  <Words>317</Words>
  <Application>Microsoft Office PowerPoint</Application>
  <PresentationFormat>Widescreen</PresentationFormat>
  <Paragraphs>14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Role of Professional Social Worker for Youth Welfare and Development</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T540p</dc:creator>
  <cp:lastModifiedBy>Faiq Shah</cp:lastModifiedBy>
  <cp:revision>31</cp:revision>
  <dcterms:created xsi:type="dcterms:W3CDTF">2018-03-29T09:13:00Z</dcterms:created>
  <dcterms:modified xsi:type="dcterms:W3CDTF">2020-03-20T12:26:53Z</dcterms:modified>
</cp:coreProperties>
</file>